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72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8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03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CC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6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67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8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8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7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0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76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214F52-73D9-324E-B4B1-7C3C703A69D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CF52AD-C23E-7140-92F5-BE5B50E9B9C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77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emo@snapnbill.com" TargetMode="External"/><Relationship Id="rId2" Type="http://schemas.openxmlformats.org/officeDocument/2006/relationships/hyperlink" Target="http://www.snapnbil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sha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7F711A-F545-864E-9FBA-87621EB01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983" y="1354667"/>
            <a:ext cx="3404035" cy="414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8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99FC04-F9E3-8248-9B64-2B762269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85CC7B"/>
                </a:solidFill>
              </a:rPr>
              <a:t>Original meter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C43E731-FDF3-6A4B-A39C-772B0B30A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65271" y="2084832"/>
            <a:ext cx="4637786" cy="4447192"/>
          </a:xfrm>
        </p:spPr>
      </p:pic>
    </p:spTree>
    <p:extLst>
      <p:ext uri="{BB962C8B-B14F-4D97-AF65-F5344CB8AC3E}">
        <p14:creationId xmlns:p14="http://schemas.microsoft.com/office/powerpoint/2010/main" val="272312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819D8-4F37-CE41-8839-472A5655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1: hide irrelevant Text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15FCED-3BCF-244B-9CC9-650B6A48FA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8398" y="2084832"/>
            <a:ext cx="4631532" cy="444119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D96C6A-E0F5-6245-AEAD-0EA28B5734F1}"/>
              </a:ext>
            </a:extLst>
          </p:cNvPr>
          <p:cNvSpPr/>
          <p:nvPr/>
        </p:nvSpPr>
        <p:spPr>
          <a:xfrm>
            <a:off x="5160264" y="2997200"/>
            <a:ext cx="1447800" cy="3683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6C688-33EA-4A40-814A-AF7CBA51D244}"/>
              </a:ext>
            </a:extLst>
          </p:cNvPr>
          <p:cNvSpPr/>
          <p:nvPr/>
        </p:nvSpPr>
        <p:spPr>
          <a:xfrm>
            <a:off x="4245864" y="4911682"/>
            <a:ext cx="3272536" cy="777917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73FB16-6E23-CB48-A119-57DED54BC2CC}"/>
              </a:ext>
            </a:extLst>
          </p:cNvPr>
          <p:cNvSpPr/>
          <p:nvPr/>
        </p:nvSpPr>
        <p:spPr>
          <a:xfrm>
            <a:off x="4245864" y="3916471"/>
            <a:ext cx="3272536" cy="361397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46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819D8-4F37-CE41-8839-472A56559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GB" dirty="0"/>
              <a:t>Step 2: Fix sticker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15FCED-3BCF-244B-9CC9-650B6A48FA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8398" y="2084832"/>
            <a:ext cx="4631532" cy="444119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D96C6A-E0F5-6245-AEAD-0EA28B5734F1}"/>
              </a:ext>
            </a:extLst>
          </p:cNvPr>
          <p:cNvSpPr/>
          <p:nvPr/>
        </p:nvSpPr>
        <p:spPr>
          <a:xfrm>
            <a:off x="5160264" y="2997200"/>
            <a:ext cx="144780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6C688-33EA-4A40-814A-AF7CBA51D244}"/>
              </a:ext>
            </a:extLst>
          </p:cNvPr>
          <p:cNvSpPr/>
          <p:nvPr/>
        </p:nvSpPr>
        <p:spPr>
          <a:xfrm>
            <a:off x="4245864" y="4911682"/>
            <a:ext cx="3272536" cy="777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73FB16-6E23-CB48-A119-57DED54BC2CC}"/>
              </a:ext>
            </a:extLst>
          </p:cNvPr>
          <p:cNvSpPr/>
          <p:nvPr/>
        </p:nvSpPr>
        <p:spPr>
          <a:xfrm>
            <a:off x="4245864" y="3916471"/>
            <a:ext cx="3272536" cy="361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7063B04-CC33-E949-9534-7DBCF96EB230}"/>
              </a:ext>
            </a:extLst>
          </p:cNvPr>
          <p:cNvSpPr/>
          <p:nvPr/>
        </p:nvSpPr>
        <p:spPr>
          <a:xfrm>
            <a:off x="4564791" y="4911682"/>
            <a:ext cx="2650603" cy="77791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## 10248 ##</a:t>
            </a:r>
          </a:p>
        </p:txBody>
      </p:sp>
    </p:spTree>
    <p:extLst>
      <p:ext uri="{BB962C8B-B14F-4D97-AF65-F5344CB8AC3E}">
        <p14:creationId xmlns:p14="http://schemas.microsoft.com/office/powerpoint/2010/main" val="151975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97E06-6B7D-BD45-BB7D-9E62662A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3: Snap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2735AF4-F362-664A-809C-B6FD4E1FE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175" y="2084832"/>
            <a:ext cx="4631532" cy="444119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EB2E63A-DAEA-764E-A84B-691BD9AE1A4E}"/>
              </a:ext>
            </a:extLst>
          </p:cNvPr>
          <p:cNvSpPr/>
          <p:nvPr/>
        </p:nvSpPr>
        <p:spPr>
          <a:xfrm>
            <a:off x="2336041" y="2997200"/>
            <a:ext cx="144780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DEC6E0-D50A-EE45-A586-1716C5430E55}"/>
              </a:ext>
            </a:extLst>
          </p:cNvPr>
          <p:cNvSpPr/>
          <p:nvPr/>
        </p:nvSpPr>
        <p:spPr>
          <a:xfrm>
            <a:off x="1421641" y="4911682"/>
            <a:ext cx="3272536" cy="777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8026D-B412-4343-B603-B51AD64B5E2B}"/>
              </a:ext>
            </a:extLst>
          </p:cNvPr>
          <p:cNvSpPr/>
          <p:nvPr/>
        </p:nvSpPr>
        <p:spPr>
          <a:xfrm>
            <a:off x="1421641" y="3916471"/>
            <a:ext cx="3272536" cy="361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088A79D-D004-694E-B1AA-5E991805E325}"/>
              </a:ext>
            </a:extLst>
          </p:cNvPr>
          <p:cNvSpPr/>
          <p:nvPr/>
        </p:nvSpPr>
        <p:spPr>
          <a:xfrm>
            <a:off x="1740568" y="4911682"/>
            <a:ext cx="2650603" cy="77791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## 100248 ##</a:t>
            </a:r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82376F3A-7A57-834A-900C-74A4071FF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601" y="2084832"/>
            <a:ext cx="4631532" cy="444119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DABA9ED-0585-6D49-9C25-3281C9BD7E4F}"/>
              </a:ext>
            </a:extLst>
          </p:cNvPr>
          <p:cNvSpPr/>
          <p:nvPr/>
        </p:nvSpPr>
        <p:spPr>
          <a:xfrm>
            <a:off x="8500467" y="2997200"/>
            <a:ext cx="144780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B64970-C14C-C34C-B762-6BC2DAD41DDC}"/>
              </a:ext>
            </a:extLst>
          </p:cNvPr>
          <p:cNvSpPr/>
          <p:nvPr/>
        </p:nvSpPr>
        <p:spPr>
          <a:xfrm>
            <a:off x="7586067" y="4911682"/>
            <a:ext cx="3272536" cy="777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329915-4470-A84B-8B87-F992C7642734}"/>
              </a:ext>
            </a:extLst>
          </p:cNvPr>
          <p:cNvSpPr/>
          <p:nvPr/>
        </p:nvSpPr>
        <p:spPr>
          <a:xfrm>
            <a:off x="7586067" y="3916471"/>
            <a:ext cx="3272536" cy="361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EEAD7BC-6922-9E4D-A7B2-5372A3EF37E2}"/>
              </a:ext>
            </a:extLst>
          </p:cNvPr>
          <p:cNvSpPr/>
          <p:nvPr/>
        </p:nvSpPr>
        <p:spPr>
          <a:xfrm>
            <a:off x="7904994" y="4911682"/>
            <a:ext cx="2650603" cy="77791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## 100249 ##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C381F3E-132E-1D44-A949-EFA46F1AE37C}"/>
              </a:ext>
            </a:extLst>
          </p:cNvPr>
          <p:cNvSpPr/>
          <p:nvPr/>
        </p:nvSpPr>
        <p:spPr>
          <a:xfrm>
            <a:off x="1740568" y="3365500"/>
            <a:ext cx="2759995" cy="55097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Eurostile" panose="020B0504020202050204" pitchFamily="34" charset="77"/>
              </a:rPr>
              <a:t>0074902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E5DB92E-1E59-4F46-BF15-68BDA28ACE66}"/>
              </a:ext>
            </a:extLst>
          </p:cNvPr>
          <p:cNvSpPr/>
          <p:nvPr/>
        </p:nvSpPr>
        <p:spPr>
          <a:xfrm>
            <a:off x="7904994" y="3406921"/>
            <a:ext cx="2759995" cy="55097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Eurostile" panose="020B0504020202050204" pitchFamily="34" charset="77"/>
              </a:rPr>
              <a:t>0012931</a:t>
            </a:r>
          </a:p>
        </p:txBody>
      </p:sp>
    </p:spTree>
    <p:extLst>
      <p:ext uri="{BB962C8B-B14F-4D97-AF65-F5344CB8AC3E}">
        <p14:creationId xmlns:p14="http://schemas.microsoft.com/office/powerpoint/2010/main" val="223634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9714-2DEA-8F46-ADCE-E8F5F20E9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CCB8A-4D1E-0D41-A497-C36FC8BAF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Web: </a:t>
            </a:r>
            <a:r>
              <a:rPr lang="en-US" dirty="0">
                <a:hlinkClick r:id="rId2"/>
              </a:rPr>
              <a:t>www.snapnbill.com</a:t>
            </a:r>
            <a:endParaRPr lang="en-US" dirty="0"/>
          </a:p>
          <a:p>
            <a:r>
              <a:rPr lang="en-US" dirty="0"/>
              <a:t>Login: </a:t>
            </a:r>
            <a:r>
              <a:rPr lang="en-US" dirty="0">
                <a:hlinkClick r:id="rId3"/>
              </a:rPr>
              <a:t>demo@snapnbill.com</a:t>
            </a:r>
            <a:endParaRPr lang="en-US" dirty="0"/>
          </a:p>
          <a:p>
            <a:r>
              <a:rPr lang="en-US" dirty="0"/>
              <a:t>Password: demo2019</a:t>
            </a:r>
          </a:p>
          <a:p>
            <a:endParaRPr lang="en-US" dirty="0"/>
          </a:p>
          <a:p>
            <a:r>
              <a:rPr lang="en-US" dirty="0"/>
              <a:t>Mobile</a:t>
            </a:r>
          </a:p>
          <a:p>
            <a:r>
              <a:rPr lang="en-US" dirty="0"/>
              <a:t>Login: </a:t>
            </a:r>
            <a:r>
              <a:rPr lang="en-US" dirty="0">
                <a:hlinkClick r:id="rId4"/>
              </a:rPr>
              <a:t>roshan@gmail.com</a:t>
            </a:r>
            <a:endParaRPr lang="en-US" dirty="0"/>
          </a:p>
          <a:p>
            <a:r>
              <a:rPr lang="en-US" dirty="0"/>
              <a:t>Password: demo2019</a:t>
            </a:r>
          </a:p>
        </p:txBody>
      </p:sp>
    </p:spTree>
    <p:extLst>
      <p:ext uri="{BB962C8B-B14F-4D97-AF65-F5344CB8AC3E}">
        <p14:creationId xmlns:p14="http://schemas.microsoft.com/office/powerpoint/2010/main" val="3709159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{8EC535D8-BE18-8246-9FD5-3683B8B4AB67}tf10001061</Template>
  <TotalTime>246</TotalTime>
  <Words>57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Eurostile</vt:lpstr>
      <vt:lpstr>Tw Cen MT</vt:lpstr>
      <vt:lpstr>Tw Cen MT Condensed</vt:lpstr>
      <vt:lpstr>Wingdings 3</vt:lpstr>
      <vt:lpstr>Integral</vt:lpstr>
      <vt:lpstr>PowerPoint Presentation</vt:lpstr>
      <vt:lpstr>Original meter</vt:lpstr>
      <vt:lpstr>Step 1: hide irrelevant Text</vt:lpstr>
      <vt:lpstr>Step 2: Fix sticker</vt:lpstr>
      <vt:lpstr>Step 3: Snap</vt:lpstr>
      <vt:lpstr>Login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 meter</dc:title>
  <dc:creator>Tariiq Dusmohamud</dc:creator>
  <cp:lastModifiedBy>Tariiq Dusmohamud</cp:lastModifiedBy>
  <cp:revision>15</cp:revision>
  <dcterms:created xsi:type="dcterms:W3CDTF">2019-04-17T05:54:17Z</dcterms:created>
  <dcterms:modified xsi:type="dcterms:W3CDTF">2020-04-08T05:45:40Z</dcterms:modified>
</cp:coreProperties>
</file>