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3" r:id="rId2"/>
    <p:sldId id="256" r:id="rId3"/>
    <p:sldId id="257" r:id="rId4"/>
    <p:sldId id="258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5CC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588"/>
    <p:restoredTop sz="94586"/>
  </p:normalViewPr>
  <p:slideViewPr>
    <p:cSldViewPr snapToGrid="0" snapToObjects="1">
      <p:cViewPr varScale="1">
        <p:scale>
          <a:sx n="102" d="100"/>
          <a:sy n="102" d="100"/>
        </p:scale>
        <p:origin x="87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E9214F52-73D9-324E-B4B1-7C3C703A69D1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F52AD-C23E-7140-92F5-BE5B50E9B9CD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9722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14F52-73D9-324E-B4B1-7C3C703A69D1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F52AD-C23E-7140-92F5-BE5B50E9B9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7887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14F52-73D9-324E-B4B1-7C3C703A69D1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F52AD-C23E-7140-92F5-BE5B50E9B9CD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0031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alphaModFix amt="1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85CC7B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14F52-73D9-324E-B4B1-7C3C703A69D1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F52AD-C23E-7140-92F5-BE5B50E9B9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262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14F52-73D9-324E-B4B1-7C3C703A69D1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F52AD-C23E-7140-92F5-BE5B50E9B9CD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9674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14F52-73D9-324E-B4B1-7C3C703A69D1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F52AD-C23E-7140-92F5-BE5B50E9B9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8689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14F52-73D9-324E-B4B1-7C3C703A69D1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F52AD-C23E-7140-92F5-BE5B50E9B9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05874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14F52-73D9-324E-B4B1-7C3C703A69D1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F52AD-C23E-7140-92F5-BE5B50E9B9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2278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14F52-73D9-324E-B4B1-7C3C703A69D1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F52AD-C23E-7140-92F5-BE5B50E9B9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2400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14F52-73D9-324E-B4B1-7C3C703A69D1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F52AD-C23E-7140-92F5-BE5B50E9B9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8406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14F52-73D9-324E-B4B1-7C3C703A69D1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F52AD-C23E-7140-92F5-BE5B50E9B9CD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7765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E9214F52-73D9-324E-B4B1-7C3C703A69D1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3CF52AD-C23E-7140-92F5-BE5B50E9B9CD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5778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demo@snapnbill.com" TargetMode="External"/><Relationship Id="rId2" Type="http://schemas.openxmlformats.org/officeDocument/2006/relationships/hyperlink" Target="http://www.snapnbill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roshan@gmail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37F711A-F545-864E-9FBA-87621EB01F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93983" y="1354667"/>
            <a:ext cx="3404035" cy="4148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92893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4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F99FC04-F9E3-8248-9B64-2B762269AD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85CC7B"/>
                </a:solidFill>
              </a:rPr>
              <a:t>Original meter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8C43E731-FDF3-6A4B-A39C-772B0B30A2F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565271" y="2084832"/>
            <a:ext cx="4637786" cy="4447192"/>
          </a:xfrm>
        </p:spPr>
      </p:pic>
    </p:spTree>
    <p:extLst>
      <p:ext uri="{BB962C8B-B14F-4D97-AF65-F5344CB8AC3E}">
        <p14:creationId xmlns:p14="http://schemas.microsoft.com/office/powerpoint/2010/main" val="27231278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A819D8-4F37-CE41-8839-472A565596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Step 1: hide irrelevant Text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015FCED-3BCF-244B-9CC9-650B6A48FAF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68398" y="2084832"/>
            <a:ext cx="4631532" cy="4441195"/>
          </a:xfr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FD96C6A-E0F5-6245-AEAD-0EA28B5734F1}"/>
              </a:ext>
            </a:extLst>
          </p:cNvPr>
          <p:cNvSpPr/>
          <p:nvPr/>
        </p:nvSpPr>
        <p:spPr>
          <a:xfrm>
            <a:off x="5160264" y="2997200"/>
            <a:ext cx="1447800" cy="368300"/>
          </a:xfrm>
          <a:prstGeom prst="rect">
            <a:avLst/>
          </a:prstGeom>
          <a:solidFill>
            <a:schemeClr val="bg1">
              <a:alpha val="8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8A6C688-33EA-4A40-814A-AF7CBA51D244}"/>
              </a:ext>
            </a:extLst>
          </p:cNvPr>
          <p:cNvSpPr/>
          <p:nvPr/>
        </p:nvSpPr>
        <p:spPr>
          <a:xfrm>
            <a:off x="4245864" y="4911682"/>
            <a:ext cx="3272536" cy="777917"/>
          </a:xfrm>
          <a:prstGeom prst="rect">
            <a:avLst/>
          </a:prstGeom>
          <a:solidFill>
            <a:schemeClr val="bg1">
              <a:alpha val="8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773FB16-6E23-CB48-A119-57DED54BC2CC}"/>
              </a:ext>
            </a:extLst>
          </p:cNvPr>
          <p:cNvSpPr/>
          <p:nvPr/>
        </p:nvSpPr>
        <p:spPr>
          <a:xfrm>
            <a:off x="4245864" y="3916471"/>
            <a:ext cx="3272536" cy="361397"/>
          </a:xfrm>
          <a:prstGeom prst="rect">
            <a:avLst/>
          </a:prstGeom>
          <a:solidFill>
            <a:schemeClr val="bg1">
              <a:alpha val="8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44695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A819D8-4F37-CE41-8839-472A56559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GB" dirty="0"/>
              <a:t>Step 2: Fix sticker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015FCED-3BCF-244B-9CC9-650B6A48FAF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68398" y="2084832"/>
            <a:ext cx="4631532" cy="4441195"/>
          </a:xfr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FD96C6A-E0F5-6245-AEAD-0EA28B5734F1}"/>
              </a:ext>
            </a:extLst>
          </p:cNvPr>
          <p:cNvSpPr/>
          <p:nvPr/>
        </p:nvSpPr>
        <p:spPr>
          <a:xfrm>
            <a:off x="5160264" y="2997200"/>
            <a:ext cx="1447800" cy="3683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8A6C688-33EA-4A40-814A-AF7CBA51D244}"/>
              </a:ext>
            </a:extLst>
          </p:cNvPr>
          <p:cNvSpPr/>
          <p:nvPr/>
        </p:nvSpPr>
        <p:spPr>
          <a:xfrm>
            <a:off x="4245864" y="4911682"/>
            <a:ext cx="3272536" cy="77791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773FB16-6E23-CB48-A119-57DED54BC2CC}"/>
              </a:ext>
            </a:extLst>
          </p:cNvPr>
          <p:cNvSpPr/>
          <p:nvPr/>
        </p:nvSpPr>
        <p:spPr>
          <a:xfrm>
            <a:off x="4245864" y="3916471"/>
            <a:ext cx="3272536" cy="36139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47063B04-CC33-E949-9534-7DBCF96EB230}"/>
              </a:ext>
            </a:extLst>
          </p:cNvPr>
          <p:cNvSpPr/>
          <p:nvPr/>
        </p:nvSpPr>
        <p:spPr>
          <a:xfrm>
            <a:off x="4564791" y="4911682"/>
            <a:ext cx="2650603" cy="777917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/>
                </a:solidFill>
              </a:rPr>
              <a:t>## 10248 ##</a:t>
            </a:r>
          </a:p>
        </p:txBody>
      </p:sp>
    </p:spTree>
    <p:extLst>
      <p:ext uri="{BB962C8B-B14F-4D97-AF65-F5344CB8AC3E}">
        <p14:creationId xmlns:p14="http://schemas.microsoft.com/office/powerpoint/2010/main" val="15197562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F97E06-6B7D-BD45-BB7D-9E62662A06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Step 3: Snap</a:t>
            </a:r>
          </a:p>
        </p:txBody>
      </p:sp>
      <p:pic>
        <p:nvPicPr>
          <p:cNvPr id="4" name="Content Placeholder 4">
            <a:extLst>
              <a:ext uri="{FF2B5EF4-FFF2-40B4-BE49-F238E27FC236}">
                <a16:creationId xmlns:a16="http://schemas.microsoft.com/office/drawing/2014/main" id="{72735AF4-F362-664A-809C-B6FD4E1FE70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44175" y="2084832"/>
            <a:ext cx="4631532" cy="4441195"/>
          </a:xfr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2EB2E63A-DAEA-764E-A84B-691BD9AE1A4E}"/>
              </a:ext>
            </a:extLst>
          </p:cNvPr>
          <p:cNvSpPr/>
          <p:nvPr/>
        </p:nvSpPr>
        <p:spPr>
          <a:xfrm>
            <a:off x="2336041" y="2997200"/>
            <a:ext cx="1447800" cy="3683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DEC6E0-D50A-EE45-A586-1716C5430E55}"/>
              </a:ext>
            </a:extLst>
          </p:cNvPr>
          <p:cNvSpPr/>
          <p:nvPr/>
        </p:nvSpPr>
        <p:spPr>
          <a:xfrm>
            <a:off x="1421641" y="4911682"/>
            <a:ext cx="3272536" cy="77791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B08026D-B412-4343-B603-B51AD64B5E2B}"/>
              </a:ext>
            </a:extLst>
          </p:cNvPr>
          <p:cNvSpPr/>
          <p:nvPr/>
        </p:nvSpPr>
        <p:spPr>
          <a:xfrm>
            <a:off x="1421641" y="3916471"/>
            <a:ext cx="3272536" cy="36139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1088A79D-D004-694E-B1AA-5E991805E325}"/>
              </a:ext>
            </a:extLst>
          </p:cNvPr>
          <p:cNvSpPr/>
          <p:nvPr/>
        </p:nvSpPr>
        <p:spPr>
          <a:xfrm>
            <a:off x="1740568" y="4911682"/>
            <a:ext cx="2650603" cy="777917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/>
                </a:solidFill>
              </a:rPr>
              <a:t>## 100248 ##</a:t>
            </a:r>
          </a:p>
        </p:txBody>
      </p:sp>
      <p:pic>
        <p:nvPicPr>
          <p:cNvPr id="9" name="Content Placeholder 4">
            <a:extLst>
              <a:ext uri="{FF2B5EF4-FFF2-40B4-BE49-F238E27FC236}">
                <a16:creationId xmlns:a16="http://schemas.microsoft.com/office/drawing/2014/main" id="{82376F3A-7A57-834A-900C-74A4071FFA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08601" y="2084832"/>
            <a:ext cx="4631532" cy="4441195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8DABA9ED-0585-6D49-9C25-3281C9BD7E4F}"/>
              </a:ext>
            </a:extLst>
          </p:cNvPr>
          <p:cNvSpPr/>
          <p:nvPr/>
        </p:nvSpPr>
        <p:spPr>
          <a:xfrm>
            <a:off x="8500467" y="2997200"/>
            <a:ext cx="1447800" cy="3683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6B64970-C14C-C34C-B762-6BC2DAD41DDC}"/>
              </a:ext>
            </a:extLst>
          </p:cNvPr>
          <p:cNvSpPr/>
          <p:nvPr/>
        </p:nvSpPr>
        <p:spPr>
          <a:xfrm>
            <a:off x="7586067" y="4911682"/>
            <a:ext cx="3272536" cy="77791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E329915-4470-A84B-8B87-F992C7642734}"/>
              </a:ext>
            </a:extLst>
          </p:cNvPr>
          <p:cNvSpPr/>
          <p:nvPr/>
        </p:nvSpPr>
        <p:spPr>
          <a:xfrm>
            <a:off x="7586067" y="3916471"/>
            <a:ext cx="3272536" cy="36139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2EEAD7BC-6922-9E4D-A7B2-5372A3EF37E2}"/>
              </a:ext>
            </a:extLst>
          </p:cNvPr>
          <p:cNvSpPr/>
          <p:nvPr/>
        </p:nvSpPr>
        <p:spPr>
          <a:xfrm>
            <a:off x="7904994" y="4911682"/>
            <a:ext cx="2650603" cy="777917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/>
                </a:solidFill>
              </a:rPr>
              <a:t>## 100249 ##</a:t>
            </a: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FC381F3E-132E-1D44-A949-EFA46F1AE37C}"/>
              </a:ext>
            </a:extLst>
          </p:cNvPr>
          <p:cNvSpPr/>
          <p:nvPr/>
        </p:nvSpPr>
        <p:spPr>
          <a:xfrm>
            <a:off x="1740568" y="3365500"/>
            <a:ext cx="2759995" cy="550971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b="1" dirty="0">
                <a:solidFill>
                  <a:schemeClr val="bg1"/>
                </a:solidFill>
                <a:latin typeface="Eurostile" panose="020B0504020202050204" pitchFamily="34" charset="77"/>
              </a:rPr>
              <a:t>0074902</a:t>
            </a:r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5E5DB92E-1E59-4F46-BF15-68BDA28ACE66}"/>
              </a:ext>
            </a:extLst>
          </p:cNvPr>
          <p:cNvSpPr/>
          <p:nvPr/>
        </p:nvSpPr>
        <p:spPr>
          <a:xfrm>
            <a:off x="7904994" y="3406921"/>
            <a:ext cx="2759995" cy="550971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b="1" dirty="0">
                <a:solidFill>
                  <a:schemeClr val="bg1"/>
                </a:solidFill>
                <a:latin typeface="Eurostile" panose="020B0504020202050204" pitchFamily="34" charset="77"/>
              </a:rPr>
              <a:t>0012931</a:t>
            </a:r>
          </a:p>
        </p:txBody>
      </p:sp>
    </p:spTree>
    <p:extLst>
      <p:ext uri="{BB962C8B-B14F-4D97-AF65-F5344CB8AC3E}">
        <p14:creationId xmlns:p14="http://schemas.microsoft.com/office/powerpoint/2010/main" val="22363425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709714-2DEA-8F46-ADCE-E8F5F20E9C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BCCB8A-4D1E-0D41-A497-C36FC8BAF1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Web: </a:t>
            </a:r>
            <a:r>
              <a:rPr lang="en-US" dirty="0">
                <a:hlinkClick r:id="rId2"/>
              </a:rPr>
              <a:t>www.snapnbill.com</a:t>
            </a:r>
            <a:endParaRPr lang="en-US" dirty="0"/>
          </a:p>
          <a:p>
            <a:r>
              <a:rPr lang="en-US" dirty="0"/>
              <a:t>Login: </a:t>
            </a:r>
            <a:r>
              <a:rPr lang="en-US" dirty="0">
                <a:hlinkClick r:id="rId3"/>
              </a:rPr>
              <a:t>demo@snapnbill.com</a:t>
            </a:r>
            <a:endParaRPr lang="en-US" dirty="0"/>
          </a:p>
          <a:p>
            <a:r>
              <a:rPr lang="en-US" dirty="0"/>
              <a:t>Password: demo2019</a:t>
            </a:r>
          </a:p>
          <a:p>
            <a:endParaRPr lang="en-US" dirty="0"/>
          </a:p>
          <a:p>
            <a:r>
              <a:rPr lang="en-US" dirty="0"/>
              <a:t>Mobile</a:t>
            </a:r>
          </a:p>
          <a:p>
            <a:r>
              <a:rPr lang="en-US" dirty="0"/>
              <a:t>Login: </a:t>
            </a:r>
            <a:r>
              <a:rPr lang="en-US" dirty="0">
                <a:hlinkClick r:id="rId4"/>
              </a:rPr>
              <a:t>roshan@gmail.com</a:t>
            </a:r>
            <a:endParaRPr lang="en-US" dirty="0"/>
          </a:p>
          <a:p>
            <a:r>
              <a:rPr lang="en-US" dirty="0"/>
              <a:t>Password: demo2019</a:t>
            </a:r>
          </a:p>
        </p:txBody>
      </p:sp>
    </p:spTree>
    <p:extLst>
      <p:ext uri="{BB962C8B-B14F-4D97-AF65-F5344CB8AC3E}">
        <p14:creationId xmlns:p14="http://schemas.microsoft.com/office/powerpoint/2010/main" val="37091593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{8EC535D8-BE18-8246-9FD5-3683B8B4AB67}tf10001061</Template>
  <TotalTime>246</TotalTime>
  <Words>57</Words>
  <Application>Microsoft Macintosh PowerPoint</Application>
  <PresentationFormat>Widescreen</PresentationFormat>
  <Paragraphs>17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Eurostile</vt:lpstr>
      <vt:lpstr>Tw Cen MT</vt:lpstr>
      <vt:lpstr>Tw Cen MT Condensed</vt:lpstr>
      <vt:lpstr>Wingdings 3</vt:lpstr>
      <vt:lpstr>Integral</vt:lpstr>
      <vt:lpstr>PowerPoint Presentation</vt:lpstr>
      <vt:lpstr>Original meter</vt:lpstr>
      <vt:lpstr>Step 1: hide irrelevant Text</vt:lpstr>
      <vt:lpstr>Step 2: Fix sticker</vt:lpstr>
      <vt:lpstr>Step 3: Snap</vt:lpstr>
      <vt:lpstr>Login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Original meter</dc:title>
  <dc:creator>Tariiq Dusmohamud</dc:creator>
  <cp:lastModifiedBy>Tariiq Dusmohamud</cp:lastModifiedBy>
  <cp:revision>15</cp:revision>
  <dcterms:created xsi:type="dcterms:W3CDTF">2019-04-17T05:54:17Z</dcterms:created>
  <dcterms:modified xsi:type="dcterms:W3CDTF">2020-04-08T05:45:40Z</dcterms:modified>
</cp:coreProperties>
</file>